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8" r:id="rId2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DA3"/>
    <a:srgbClr val="E5DFED"/>
    <a:srgbClr val="A14824"/>
    <a:srgbClr val="EDC2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4" autoAdjust="0"/>
    <p:restoredTop sz="94660"/>
  </p:normalViewPr>
  <p:slideViewPr>
    <p:cSldViewPr snapToGrid="0">
      <p:cViewPr>
        <p:scale>
          <a:sx n="85" d="100"/>
          <a:sy n="85" d="100"/>
        </p:scale>
        <p:origin x="100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4/6/2022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66813" y="1241425"/>
            <a:ext cx="4464050" cy="3349625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4/6/2022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4/6/2022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4/6/2022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4/6/2022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4/6/2022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4/6/2022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4/6/2022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4/6/2022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4/6/2022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4/6/2022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4/6/2022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4/6/2022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0" y="57150"/>
            <a:ext cx="907732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 dirty="0">
                <a:solidFill>
                  <a:srgbClr val="7C5DA3"/>
                </a:solidFill>
                <a:latin typeface="Century Gothic" panose="020B0502020202020204" pitchFamily="34" charset="0"/>
              </a:rPr>
              <a:t>Being a Muslim: KS1 Knowledge Mat </a:t>
            </a:r>
            <a:r>
              <a:rPr lang="en-GB" altLang="en-US" sz="1200" b="1" dirty="0">
                <a:solidFill>
                  <a:srgbClr val="7C5DA3"/>
                </a:solidFill>
                <a:latin typeface="Century Gothic" panose="020B0502020202020204" pitchFamily="34" charset="0"/>
              </a:rPr>
              <a:t>(1.6 Y2)</a:t>
            </a:r>
            <a:endParaRPr lang="en-GB" altLang="en-US" sz="3200" b="1" dirty="0">
              <a:solidFill>
                <a:srgbClr val="7C5DA3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C3637747-C5B9-4583-8E05-02EAFC898A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8910914"/>
              </p:ext>
            </p:extLst>
          </p:nvPr>
        </p:nvGraphicFramePr>
        <p:xfrm>
          <a:off x="66674" y="605641"/>
          <a:ext cx="9010651" cy="616946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275238">
                  <a:extLst>
                    <a:ext uri="{9D8B030D-6E8A-4147-A177-3AD203B41FA5}">
                      <a16:colId xmlns:a16="http://schemas.microsoft.com/office/drawing/2014/main" val="2856023917"/>
                    </a:ext>
                  </a:extLst>
                </a:gridCol>
                <a:gridCol w="2174489">
                  <a:extLst>
                    <a:ext uri="{9D8B030D-6E8A-4147-A177-3AD203B41FA5}">
                      <a16:colId xmlns:a16="http://schemas.microsoft.com/office/drawing/2014/main" val="3951551185"/>
                    </a:ext>
                  </a:extLst>
                </a:gridCol>
                <a:gridCol w="3547677">
                  <a:extLst>
                    <a:ext uri="{9D8B030D-6E8A-4147-A177-3AD203B41FA5}">
                      <a16:colId xmlns:a16="http://schemas.microsoft.com/office/drawing/2014/main" val="3283858985"/>
                    </a:ext>
                  </a:extLst>
                </a:gridCol>
                <a:gridCol w="2013247">
                  <a:extLst>
                    <a:ext uri="{9D8B030D-6E8A-4147-A177-3AD203B41FA5}">
                      <a16:colId xmlns:a16="http://schemas.microsoft.com/office/drawing/2014/main" val="1262213171"/>
                    </a:ext>
                  </a:extLst>
                </a:gridCol>
              </a:tblGrid>
              <a:tr h="329554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5D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lvl="0" algn="just"/>
                      <a:endParaRPr lang="en-GB" sz="1800" dirty="0">
                        <a:latin typeface="Century Gothic" pitchFamily="34"/>
                      </a:endParaRP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latin typeface="Century Gothic" pitchFamily="34"/>
                        </a:rPr>
                        <a:t>Exciting Books</a:t>
                      </a: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5D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839317"/>
                  </a:ext>
                </a:extLst>
              </a:tr>
              <a:tr h="550477">
                <a:tc>
                  <a:txBody>
                    <a:bodyPr/>
                    <a:lstStyle/>
                    <a:p>
                      <a:pPr lvl="0" algn="just"/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entury Gothic" pitchFamily="34"/>
                        </a:rPr>
                        <a:t>Muslim</a:t>
                      </a: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person who follows the religion of Islam. </a:t>
                      </a: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</a:txBody>
                  <a:tcPr marT="45724" marB="45724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9813094"/>
                  </a:ext>
                </a:extLst>
              </a:tr>
              <a:tr h="550477">
                <a:tc>
                  <a:txBody>
                    <a:bodyPr/>
                    <a:lstStyle/>
                    <a:p>
                      <a:pPr lvl="0" algn="just"/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entury Gothic" pitchFamily="34"/>
                        </a:rPr>
                        <a:t>Allah</a:t>
                      </a: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The Arabic term for “God.”</a:t>
                      </a:r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788565"/>
                  </a:ext>
                </a:extLst>
              </a:tr>
              <a:tr h="550477">
                <a:tc>
                  <a:txBody>
                    <a:bodyPr/>
                    <a:lstStyle/>
                    <a:p>
                      <a:pPr lvl="0" algn="just"/>
                      <a:r>
                        <a:rPr lang="en-GB" sz="1400" b="1" dirty="0" smtClean="0">
                          <a:solidFill>
                            <a:srgbClr val="7030A0"/>
                          </a:solidFill>
                          <a:latin typeface="Century Gothic" pitchFamily="34"/>
                        </a:rPr>
                        <a:t>Mosque</a:t>
                      </a:r>
                      <a:endParaRPr lang="en-GB" sz="1400" b="1" dirty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A special building where Muslims worship.</a:t>
                      </a:r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785142"/>
                  </a:ext>
                </a:extLst>
              </a:tr>
              <a:tr h="662227">
                <a:tc>
                  <a:txBody>
                    <a:bodyPr/>
                    <a:lstStyle/>
                    <a:p>
                      <a:pPr lvl="0" algn="just"/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entury Gothic" pitchFamily="34"/>
                        </a:rPr>
                        <a:t>Muhammad </a:t>
                      </a:r>
                      <a:r>
                        <a:rPr lang="en-GB" sz="1000" b="1" dirty="0">
                          <a:solidFill>
                            <a:srgbClr val="7030A0"/>
                          </a:solidFill>
                          <a:latin typeface="Century Gothic" pitchFamily="34"/>
                        </a:rPr>
                        <a:t>(Peace be upon him/PBUH)</a:t>
                      </a: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The final prophet to whom Muslims believe God revealed the Qur’an.</a:t>
                      </a:r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Sticky Knowledge-</a:t>
                      </a:r>
                      <a:r>
                        <a:rPr lang="en-GB" sz="1600" b="1" baseline="0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 Who is a Muslim and how do they live?</a:t>
                      </a:r>
                      <a:endParaRPr lang="en-GB" sz="1600" b="1" dirty="0">
                        <a:solidFill>
                          <a:srgbClr val="7C5DA3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793378"/>
                  </a:ext>
                </a:extLst>
              </a:tr>
              <a:tr h="382103">
                <a:tc>
                  <a:txBody>
                    <a:bodyPr/>
                    <a:lstStyle/>
                    <a:p>
                      <a:pPr lvl="0" algn="just"/>
                      <a:r>
                        <a:rPr lang="en-GB" sz="1400" b="1" dirty="0" err="1">
                          <a:solidFill>
                            <a:srgbClr val="7030A0"/>
                          </a:solidFill>
                          <a:latin typeface="Century Gothic" pitchFamily="34"/>
                        </a:rPr>
                        <a:t>Shahada</a:t>
                      </a:r>
                      <a:endParaRPr lang="en-GB" sz="1400" b="1" dirty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aseline="0" dirty="0">
                          <a:latin typeface="Century Gothic" pitchFamily="34" charset="0"/>
                        </a:rPr>
                        <a:t>A statement of faith that all Muslims  recite.  The first of the  5 Pillars. </a:t>
                      </a:r>
                      <a:endParaRPr lang="en-US" sz="1100" dirty="0">
                        <a:latin typeface="Century Gothic" pitchFamily="34" charset="0"/>
                      </a:endParaRP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>
                          <a:latin typeface="Century Gothic" pitchFamily="34" charset="0"/>
                        </a:rPr>
                        <a:t>The </a:t>
                      </a:r>
                      <a:r>
                        <a:rPr lang="en-GB" sz="1100" dirty="0" err="1">
                          <a:latin typeface="Century Gothic" pitchFamily="34" charset="0"/>
                        </a:rPr>
                        <a:t>Shahadah</a:t>
                      </a:r>
                      <a:r>
                        <a:rPr lang="en-GB" sz="1100" dirty="0">
                          <a:latin typeface="Century Gothic" pitchFamily="34" charset="0"/>
                        </a:rPr>
                        <a:t> is very important for Muslims.  It</a:t>
                      </a:r>
                      <a:r>
                        <a:rPr lang="en-GB" sz="1100" baseline="0" dirty="0">
                          <a:latin typeface="Century Gothic" pitchFamily="34" charset="0"/>
                        </a:rPr>
                        <a:t> is recited (said) by Muslims to declare (show) that they are committed to Allah. 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en-US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648">
                <a:tc>
                  <a:txBody>
                    <a:bodyPr/>
                    <a:lstStyle/>
                    <a:p>
                      <a:pPr lvl="0" algn="just"/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entury Gothic" pitchFamily="34"/>
                        </a:rPr>
                        <a:t>Messenger</a:t>
                      </a: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Someone who delivers a message. </a:t>
                      </a: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Muslims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believe that there is only one God referred to as </a:t>
                      </a:r>
                      <a:r>
                        <a:rPr lang="en-GB" sz="1100" b="0" baseline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Tawhid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 Muhammad </a:t>
                      </a:r>
                      <a:r>
                        <a:rPr lang="en-GB" sz="11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(Peace  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Be Upon Him/PBUH) is his messenger. 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931272"/>
                  </a:ext>
                </a:extLst>
              </a:tr>
              <a:tr h="765468">
                <a:tc>
                  <a:txBody>
                    <a:bodyPr/>
                    <a:lstStyle/>
                    <a:p>
                      <a:pPr lvl="0" algn="just"/>
                      <a:r>
                        <a:rPr lang="en-GB" sz="1400" b="1" dirty="0" err="1">
                          <a:solidFill>
                            <a:srgbClr val="7030A0"/>
                          </a:solidFill>
                          <a:latin typeface="Century Gothic" pitchFamily="34"/>
                        </a:rPr>
                        <a:t>Tawhid</a:t>
                      </a:r>
                      <a:endParaRPr lang="en-GB" sz="1400" b="1" dirty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Arabic for “declaring one god”. Muslims</a:t>
                      </a:r>
                      <a:r>
                        <a:rPr lang="en-GB" sz="11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believe that there is only one God. </a:t>
                      </a:r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Muslims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learn a lot from the Prophet Muhammad (PBUH) through stories such as the ‘</a:t>
                      </a:r>
                      <a:r>
                        <a:rPr lang="en-GB" sz="1100" b="0" i="1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Tiny Ants’ 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(care for all of Allah’s creation and ‘</a:t>
                      </a:r>
                      <a:r>
                        <a:rPr lang="en-GB" sz="1100" b="0" i="1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Prophet Muhammad and the black stone’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(being wise). 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894416"/>
                  </a:ext>
                </a:extLst>
              </a:tr>
              <a:tr h="482069">
                <a:tc>
                  <a:txBody>
                    <a:bodyPr/>
                    <a:lstStyle/>
                    <a:p>
                      <a:pPr lvl="0" algn="just"/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entury Gothic" pitchFamily="34"/>
                        </a:rPr>
                        <a:t>Qur’an</a:t>
                      </a: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The Holy Book of Islam.</a:t>
                      </a:r>
                      <a:r>
                        <a:rPr lang="en-GB" sz="1100" b="0" i="0" kern="1200" baseline="0" dirty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q"/>
                      </a:pPr>
                      <a:r>
                        <a:rPr lang="en-GB" sz="1100" dirty="0">
                          <a:latin typeface="Century Gothic" pitchFamily="34" charset="0"/>
                        </a:rPr>
                        <a:t>Muslims</a:t>
                      </a:r>
                      <a:r>
                        <a:rPr lang="en-GB" sz="1100" baseline="0" dirty="0">
                          <a:latin typeface="Century Gothic" pitchFamily="34" charset="0"/>
                        </a:rPr>
                        <a:t> have 99 names for Allah, such as ‘</a:t>
                      </a:r>
                      <a:r>
                        <a:rPr lang="en-GB" sz="1100" i="1" baseline="0" dirty="0">
                          <a:latin typeface="Century Gothic" pitchFamily="34" charset="0"/>
                        </a:rPr>
                        <a:t>All Compassionate, The Pure One and the Source of Peace’.</a:t>
                      </a:r>
                      <a:endParaRPr lang="en-GB" sz="1100" i="1" dirty="0">
                        <a:latin typeface="Century Gothic" pitchFamily="34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034487"/>
                  </a:ext>
                </a:extLst>
              </a:tr>
              <a:tr h="6180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entury Gothic" pitchFamily="34"/>
                        </a:rPr>
                        <a:t>Prophet</a:t>
                      </a:r>
                    </a:p>
                    <a:p>
                      <a:pPr lvl="0" algn="just"/>
                      <a:endParaRPr lang="en-GB" sz="1400" b="1" dirty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A person Muslims believe was chosen by God to teach</a:t>
                      </a:r>
                      <a:r>
                        <a:rPr lang="en-GB" sz="1100" b="0" i="0" kern="1200" baseline="0" dirty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people about Allah’s message. </a:t>
                      </a:r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4" marB="4572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q"/>
                      </a:pPr>
                      <a:r>
                        <a:rPr lang="en-GB" sz="1100" dirty="0">
                          <a:latin typeface="Century Gothic" pitchFamily="34" charset="0"/>
                        </a:rPr>
                        <a:t>Muhammad</a:t>
                      </a:r>
                      <a:r>
                        <a:rPr lang="en-GB" sz="1100" baseline="0" dirty="0">
                          <a:latin typeface="Century Gothic" pitchFamily="34" charset="0"/>
                        </a:rPr>
                        <a:t> received the Holy Qur’an on the ‘</a:t>
                      </a:r>
                      <a:r>
                        <a:rPr lang="en-GB" sz="1100" i="1" baseline="0" dirty="0">
                          <a:latin typeface="Century Gothic" pitchFamily="34" charset="0"/>
                        </a:rPr>
                        <a:t>Night of Power’.  </a:t>
                      </a:r>
                      <a:r>
                        <a:rPr lang="en-GB" sz="1100" baseline="0" dirty="0">
                          <a:latin typeface="Century Gothic" pitchFamily="34" charset="0"/>
                        </a:rPr>
                        <a:t>Muslims treat the Qur’an with the upmost respect by wrapping it up. </a:t>
                      </a:r>
                      <a:endParaRPr lang="en-GB" sz="1100" dirty="0">
                        <a:latin typeface="Century Gothic" pitchFamily="34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665526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40370" y="641268"/>
            <a:ext cx="3489080" cy="1749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5844" y="958436"/>
            <a:ext cx="1087835" cy="973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19572" y="1620982"/>
            <a:ext cx="1193265" cy="153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4447" y="3265714"/>
            <a:ext cx="1878390" cy="3475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229783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59180</TotalTime>
  <Words>277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Being a Muslim: KS1 Knowledge Mat (1.6 Y2)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hwestrope</cp:lastModifiedBy>
  <cp:revision>350</cp:revision>
  <cp:lastPrinted>2020-01-08T12:45:09Z</cp:lastPrinted>
  <dcterms:created xsi:type="dcterms:W3CDTF">2019-01-14T16:39:51Z</dcterms:created>
  <dcterms:modified xsi:type="dcterms:W3CDTF">2022-04-06T20:01:28Z</dcterms:modified>
</cp:coreProperties>
</file>