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95" r:id="rId2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DA3"/>
    <a:srgbClr val="E5DFED"/>
    <a:srgbClr val="A14824"/>
    <a:srgbClr val="EDC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4" autoAdjust="0"/>
    <p:restoredTop sz="94660"/>
  </p:normalViewPr>
  <p:slideViewPr>
    <p:cSldViewPr snapToGrid="0">
      <p:cViewPr>
        <p:scale>
          <a:sx n="73" d="100"/>
          <a:sy n="73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66813" y="1241425"/>
            <a:ext cx="4464050" cy="3349625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5/23/2023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070431"/>
              </p:ext>
            </p:extLst>
          </p:nvPr>
        </p:nvGraphicFramePr>
        <p:xfrm>
          <a:off x="297574" y="675209"/>
          <a:ext cx="8658226" cy="596392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31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9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4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vl="0" algn="ctr"/>
                      <a:endParaRPr lang="en-GB" sz="18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583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itchFamily="34" charset="0"/>
                        </a:rPr>
                        <a:t>Unique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One of a kind – YOU are unique!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614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itchFamily="34" charset="0"/>
                        </a:rPr>
                        <a:t>Friends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Someone you know well and you like and likes you. 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061">
                <a:tc rowSpan="2">
                  <a:txBody>
                    <a:bodyPr/>
                    <a:lstStyle/>
                    <a:p>
                      <a:r>
                        <a:rPr lang="en-GB" sz="1400" dirty="0" err="1">
                          <a:latin typeface="Century Gothic" pitchFamily="34" charset="0"/>
                        </a:rPr>
                        <a:t>Zakah</a:t>
                      </a:r>
                      <a:endParaRPr lang="en-GB" sz="1400" dirty="0">
                        <a:latin typeface="Century Gothic" pitchFamily="34" charset="0"/>
                      </a:endParaRPr>
                    </a:p>
                    <a:p>
                      <a:r>
                        <a:rPr lang="en-GB" sz="1400" dirty="0">
                          <a:latin typeface="Century Gothic" pitchFamily="34" charset="0"/>
                        </a:rPr>
                        <a:t>(Islam)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Giving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to charity. 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Sticky Knowledge-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How should we care for the world and for others, and why does it matter?</a:t>
                      </a:r>
                      <a:endParaRPr lang="en-GB" sz="1100" b="1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Exciting Books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82">
                <a:tc>
                  <a:txBody>
                    <a:bodyPr/>
                    <a:lstStyle/>
                    <a:p>
                      <a:r>
                        <a:rPr lang="en-GB" sz="1400" dirty="0" err="1">
                          <a:latin typeface="Century Gothic" pitchFamily="34" charset="0"/>
                        </a:rPr>
                        <a:t>Tzedaka</a:t>
                      </a:r>
                      <a:endParaRPr lang="en-GB" sz="1400" dirty="0">
                        <a:latin typeface="Century Gothic" pitchFamily="34" charset="0"/>
                      </a:endParaRPr>
                    </a:p>
                    <a:p>
                      <a:r>
                        <a:rPr lang="en-GB" sz="1400" dirty="0">
                          <a:latin typeface="Century Gothic" pitchFamily="34" charset="0"/>
                        </a:rPr>
                        <a:t>(Judaism)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Giving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to charity. 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136">
                <a:tc rowSpan="2">
                  <a:txBody>
                    <a:bodyPr/>
                    <a:lstStyle/>
                    <a:p>
                      <a:r>
                        <a:rPr lang="en-GB" sz="1400" dirty="0">
                          <a:latin typeface="Century Gothic" pitchFamily="34" charset="0"/>
                        </a:rPr>
                        <a:t>Golden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Rule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Lots of religions follow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this rule – Love God and love one another. 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143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</a:t>
                      </a:r>
                      <a:r>
                        <a:rPr lang="en-GB" sz="1200" b="0" i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and Jews believe that God values everyone.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</a:t>
                      </a:r>
                      <a:r>
                        <a:rPr lang="en-GB" sz="1200" b="0" i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and Jews believe that God created the earth and everything on it.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dirty="0"/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808">
                <a:tc rowSpan="3" gridSpan="2">
                  <a:txBody>
                    <a:bodyPr/>
                    <a:lstStyle/>
                    <a:p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92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In the Bible there are lots of stories about friendship and caring for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others, for example The Good Samaritan (Luke </a:t>
                      </a:r>
                      <a:r>
                        <a:rPr lang="en-GB" sz="1200" b="0" baseline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10:25-37</a:t>
                      </a:r>
                      <a:r>
                        <a:rPr lang="en-GB" sz="1200" b="0" baseline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) Ruth and Naomi.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6924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Story of Creation tells Christians and Jews that they have a role to look after the earth and everything on. It is important to look after one another. 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3324" y="173449"/>
            <a:ext cx="7882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C000"/>
                </a:solidFill>
                <a:latin typeface="Century Gothic" pitchFamily="34" charset="0"/>
              </a:rPr>
              <a:t>Thematic : KS1 Knowledge Mat </a:t>
            </a:r>
            <a:r>
              <a:rPr lang="en-GB" sz="1200" b="1" dirty="0">
                <a:solidFill>
                  <a:srgbClr val="FFC000"/>
                </a:solidFill>
                <a:latin typeface="Century Gothic" pitchFamily="34" charset="0"/>
              </a:rPr>
              <a:t>(1.9 Y1)</a:t>
            </a:r>
            <a:endParaRPr lang="en-US" sz="12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081" y="4348517"/>
            <a:ext cx="3139897" cy="226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8130" y="696669"/>
            <a:ext cx="2638288" cy="181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1316" y="696669"/>
            <a:ext cx="2291327" cy="181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8783" y="3528444"/>
            <a:ext cx="1464080" cy="145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8783" y="5102932"/>
            <a:ext cx="1502091" cy="151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6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59182</TotalTime>
  <Words>170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hwestrope</cp:lastModifiedBy>
  <cp:revision>351</cp:revision>
  <cp:lastPrinted>2020-01-08T12:45:09Z</cp:lastPrinted>
  <dcterms:created xsi:type="dcterms:W3CDTF">2019-01-14T16:39:51Z</dcterms:created>
  <dcterms:modified xsi:type="dcterms:W3CDTF">2023-05-23T19:34:17Z</dcterms:modified>
</cp:coreProperties>
</file>