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B32A-DEEC-4C60-94E3-15681A6E1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C561B-7346-4CB8-9EC8-E77D8B701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163B2-4EF2-4BAF-9472-F0C3435D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1136-FAA8-4363-A33D-B6A2075385A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2C6C-768F-44EB-A483-EEF36D51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31BE3-7841-4605-BE11-6F4D8E42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89EB-7A1B-4664-976C-5C78D53C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77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12FF-DC43-4070-A9B8-4F3C0E9F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17CCE-32AF-4CE2-91C0-CAE30C7CC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0222-78B9-42C9-AB2D-CAE24621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1136-FAA8-4363-A33D-B6A2075385A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D8F64-D295-496F-8B9F-87B0C1C6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4CDD2-24DA-45E6-BDC2-0AC205C4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89EB-7A1B-4664-976C-5C78D53C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1E5A1-28E0-4EDA-8A5D-A8F209C27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98393-B157-4C6A-BCAE-7C570C559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7E3D0-3420-4272-A2D8-B2B588FA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1136-FAA8-4363-A33D-B6A2075385A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EFB48-A272-4635-8DC4-99161F05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2B552-D4D0-434A-8D7D-1530D70A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89EB-7A1B-4664-976C-5C78D53C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0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8380-70EF-48C0-817D-14DC80A55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9570D-40AB-4705-9F98-D5F336923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40C01-FB92-435D-91E6-55806FB2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1136-FAA8-4363-A33D-B6A2075385A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ABA13-FB77-4E57-A9B8-286EE065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78B9D-1C92-41B8-B352-14AEB0B0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89EB-7A1B-4664-976C-5C78D53C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1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BB46-4465-4623-BC49-4A7FF690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D4C18-6741-486E-A5B5-3EEE9D4F2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F33D-89DD-49AB-B1A4-B8B187B7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1136-FAA8-4363-A33D-B6A2075385A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B5ACF-37E6-46BC-8FE3-1DD74FB7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7D368-C986-4738-8D3E-68527DB3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89EB-7A1B-4664-976C-5C78D53C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4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0AC9-36B2-44F6-83C5-D1CBAC97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ADCFE-8018-4B2F-BC37-8B3A1A797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67AAB-57AF-47FD-AA7A-1E49D12C3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26B91-D9FE-4F91-8F56-5641A76B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1136-FAA8-4363-A33D-B6A2075385A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489C8-7A46-491D-AA60-FB0A475C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DFB0F-2797-4B9D-9BC8-A102E1FA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89EB-7A1B-4664-976C-5C78D53C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9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80E2-A0C8-48D9-9BFE-F887D5EE2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ABF2E-F9E6-4E27-9DDF-B01D7BD00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93DA8-D1E1-4DE6-A34B-1046441FC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ADF42-FFEB-4D0D-8E57-0C301C5BD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E94AB-224F-471F-B579-15250B689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89762-2E37-4497-9C97-511C45F0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1136-FAA8-4363-A33D-B6A2075385A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24E22-72D3-4256-A117-1849B89F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FFAE8-ADF1-4098-84F7-85352A78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89EB-7A1B-4664-976C-5C78D53C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0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E776-2393-4DF9-8C71-E6A1ADEC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34972-9F2C-489F-A1AD-29AA9446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1136-FAA8-4363-A33D-B6A2075385A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1D90C-3DEA-4ADD-A81B-9036CF9E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D034C-552E-405F-BA7D-4E39C491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89EB-7A1B-4664-976C-5C78D53C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93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9207F-78B2-4A33-9286-E12ADE01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1136-FAA8-4363-A33D-B6A2075385A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FBB20-84CD-46A2-9CCF-FA0F1C81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49E40-A1BD-4E6A-814F-4A1A3F75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89EB-7A1B-4664-976C-5C78D53C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9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05CB-9AC0-4B0B-8985-474C6270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5032F-4B08-4E38-8120-8B5A49F7B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FEB0A-41FC-4770-9E35-32CD828BC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EA5B3-DEC3-4C2A-835E-1D34CEAF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1136-FAA8-4363-A33D-B6A2075385A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301AD-9249-46B9-B87F-3E202D57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EBB94-3581-41B6-8CBE-C3491653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89EB-7A1B-4664-976C-5C78D53C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49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A470-4A42-453E-B677-7B278010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5E099-61C4-4684-80A3-BA93351B5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372A4-25C9-42D5-A891-BE456152C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ABC1B-F2AA-49EE-8A99-2ADC993C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1136-FAA8-4363-A33D-B6A2075385A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F6D1A-FC15-48FF-A834-35DF6CF9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32E0-1D8E-4122-A8CE-7E5FB7C9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89EB-7A1B-4664-976C-5C78D53C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28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49489-27E0-478E-AC03-D906D32B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55E46-1F65-4FFB-8694-F865BF64D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F0BE3-4850-4A2F-BC70-F6EDDB893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1136-FAA8-4363-A33D-B6A2075385A3}" type="datetimeFigureOut">
              <a:rPr lang="en-GB" smtClean="0"/>
              <a:t>17/05/2018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AB464-8946-4BD8-BC42-6CB2C937C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6DF30-BF59-4FCC-A3BD-097B0F53A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89EB-7A1B-4664-976C-5C78D53C7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7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7F113C-E974-4853-B0B4-20FABDE8E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9BE56-7B70-43E7-880C-0862F0B13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en-GB" sz="9600" dirty="0">
                <a:latin typeface="Britannic Bold" panose="020B0903060703020204" pitchFamily="34" charset="0"/>
                <a:cs typeface="Aparajita" panose="020B0502040204020203" pitchFamily="18" charset="0"/>
              </a:rPr>
              <a:t>WW2 timeline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291A1-07B3-42C6-A338-51216F0CC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1739"/>
            <a:ext cx="9144000" cy="129871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Britannic Bold" panose="020B0903060703020204" pitchFamily="34" charset="0"/>
              </a:rPr>
              <a:t>By Finley Atkins</a:t>
            </a:r>
          </a:p>
        </p:txBody>
      </p:sp>
    </p:spTree>
    <p:extLst>
      <p:ext uri="{BB962C8B-B14F-4D97-AF65-F5344CB8AC3E}">
        <p14:creationId xmlns:p14="http://schemas.microsoft.com/office/powerpoint/2010/main" val="10276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0181B8-AFF2-42DC-B97A-D23D2F1B0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88" y="-239365"/>
            <a:ext cx="12202488" cy="7097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FC21E0-EA29-4396-9F7F-AF1982025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52689"/>
          </a:xfrm>
        </p:spPr>
        <p:txBody>
          <a:bodyPr>
            <a:normAutofit/>
          </a:bodyPr>
          <a:lstStyle/>
          <a:p>
            <a:r>
              <a:rPr lang="en-GB" sz="15000" dirty="0">
                <a:latin typeface="Britannic Bold" panose="020B0903060703020204" pitchFamily="34" charset="0"/>
              </a:rPr>
              <a:t>1939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8C4C8-04EE-413C-BBE0-F9721F780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468" y="4895556"/>
            <a:ext cx="11155680" cy="1533379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3200" dirty="0">
                <a:latin typeface="Britannic Bold" panose="020B0903060703020204" pitchFamily="34" charset="0"/>
              </a:rPr>
              <a:t>September 1</a:t>
            </a:r>
            <a:r>
              <a:rPr lang="en-GB" sz="3200" baseline="30000" dirty="0">
                <a:latin typeface="Britannic Bold" panose="020B0903060703020204" pitchFamily="34" charset="0"/>
              </a:rPr>
              <a:t>st</a:t>
            </a:r>
            <a:r>
              <a:rPr lang="en-GB" sz="3200" dirty="0">
                <a:latin typeface="Britannic Bold" panose="020B0903060703020204" pitchFamily="34" charset="0"/>
              </a:rPr>
              <a:t> 1939 - Germany Invades Poland.</a:t>
            </a:r>
          </a:p>
          <a:p>
            <a:pPr algn="l"/>
            <a:r>
              <a:rPr lang="en-GB" sz="3200" dirty="0">
                <a:latin typeface="Britannic Bold" panose="020B0903060703020204" pitchFamily="34" charset="0"/>
              </a:rPr>
              <a:t>September 3</a:t>
            </a:r>
            <a:r>
              <a:rPr lang="en-GB" sz="3200" baseline="30000" dirty="0">
                <a:latin typeface="Britannic Bold" panose="020B0903060703020204" pitchFamily="34" charset="0"/>
              </a:rPr>
              <a:t>rd</a:t>
            </a:r>
            <a:r>
              <a:rPr lang="en-GB" sz="3200" dirty="0">
                <a:latin typeface="Britannic Bold" panose="020B0903060703020204" pitchFamily="34" charset="0"/>
              </a:rPr>
              <a:t> 1939 – GB, France, Australia and NZ declare war on Germany.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0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42469-054F-4B6F-93F1-BDD6669AB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219"/>
            <a:ext cx="12431151" cy="7230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BFBE08-0186-4361-AC6E-E1F12DF0F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84"/>
            <a:ext cx="9144000" cy="2160103"/>
          </a:xfrm>
        </p:spPr>
        <p:txBody>
          <a:bodyPr>
            <a:normAutofit/>
          </a:bodyPr>
          <a:lstStyle/>
          <a:p>
            <a:r>
              <a:rPr lang="en-GB" sz="15000" dirty="0">
                <a:solidFill>
                  <a:srgbClr val="C00000"/>
                </a:solidFill>
                <a:latin typeface="Britannic Bold" panose="020B0903060703020204" pitchFamily="34" charset="0"/>
              </a:rPr>
              <a:t>1940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948B2-D944-4323-9CA7-6F7D8BE8D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17983"/>
            <a:ext cx="9144000" cy="4982817"/>
          </a:xfrm>
        </p:spPr>
        <p:txBody>
          <a:bodyPr>
            <a:normAutofit fontScale="92500"/>
          </a:bodyPr>
          <a:lstStyle/>
          <a:p>
            <a:endParaRPr lang="en-GB" dirty="0"/>
          </a:p>
          <a:p>
            <a:endParaRPr lang="en-GB" dirty="0"/>
          </a:p>
          <a:p>
            <a:pPr algn="l"/>
            <a:endParaRPr lang="en-GB" sz="3200" dirty="0">
              <a:latin typeface="Britannic Bold" panose="020B0903060703020204" pitchFamily="34" charset="0"/>
            </a:endParaRPr>
          </a:p>
          <a:p>
            <a:pPr algn="l"/>
            <a:endParaRPr lang="en-GB" sz="3200" dirty="0">
              <a:latin typeface="Britannic Bold" panose="020B0903060703020204" pitchFamily="34" charset="0"/>
            </a:endParaRPr>
          </a:p>
          <a:p>
            <a:pPr algn="l"/>
            <a:r>
              <a:rPr lang="en-GB" sz="3200" dirty="0">
                <a:latin typeface="Britannic Bold" panose="020B0903060703020204" pitchFamily="34" charset="0"/>
              </a:rPr>
              <a:t>April 1940 – Germany invades Norway and Denmark.</a:t>
            </a:r>
          </a:p>
          <a:p>
            <a:pPr algn="l"/>
            <a:r>
              <a:rPr lang="en-GB" sz="3200" dirty="0">
                <a:latin typeface="Britannic Bold" panose="020B0903060703020204" pitchFamily="34" charset="0"/>
              </a:rPr>
              <a:t>May 1940 – Germany invades the Netherlands, Belgium and Luxembourg.</a:t>
            </a:r>
          </a:p>
          <a:p>
            <a:pPr algn="l"/>
            <a:r>
              <a:rPr lang="en-GB" sz="3200" dirty="0">
                <a:latin typeface="Britannic Bold" panose="020B0903060703020204" pitchFamily="34" charset="0"/>
              </a:rPr>
              <a:t>May 10 – Winston Churchill became Prime Minister.</a:t>
            </a:r>
          </a:p>
          <a:p>
            <a:pPr algn="l"/>
            <a:r>
              <a:rPr lang="en-GB" sz="3200" dirty="0">
                <a:latin typeface="Britannic Bold" panose="020B0903060703020204" pitchFamily="34" charset="0"/>
              </a:rPr>
              <a:t>June 1940 – Germany invades and conquers France.</a:t>
            </a:r>
          </a:p>
          <a:p>
            <a:pPr algn="l"/>
            <a:endParaRPr lang="en-GB" sz="3200" dirty="0">
              <a:latin typeface="Britannic Bold" panose="020B0903060703020204" pitchFamily="34" charset="0"/>
            </a:endParaRPr>
          </a:p>
          <a:p>
            <a:pPr algn="l"/>
            <a:endParaRPr lang="en-GB" sz="3200" dirty="0">
              <a:latin typeface="Britannic Bold" panose="020B0903060703020204" pitchFamily="34" charset="0"/>
            </a:endParaRPr>
          </a:p>
          <a:p>
            <a:pPr algn="l"/>
            <a:endParaRPr lang="en-GB" sz="40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0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B655B5-33C0-4A87-845F-0311601A7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717" y="-799964"/>
            <a:ext cx="12351434" cy="9251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159A0C-4770-464D-BD9A-C8239AE134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0000" dirty="0">
                <a:latin typeface="Britannic Bold" panose="020B0903060703020204" pitchFamily="34" charset="0"/>
              </a:rPr>
              <a:t>The bombing of London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27AF4-C670-474B-AA5B-180CA2CD0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1426"/>
            <a:ext cx="9144000" cy="312751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latin typeface="Britannic Bold" panose="020B0903060703020204" pitchFamily="34" charset="0"/>
              </a:rPr>
              <a:t>September 1940 – Germany begins bombing London.</a:t>
            </a:r>
          </a:p>
          <a:p>
            <a:pPr algn="l"/>
            <a:r>
              <a:rPr lang="en-GB" sz="3600" dirty="0">
                <a:latin typeface="Britannic Bold" panose="020B0903060703020204" pitchFamily="34" charset="0"/>
              </a:rPr>
              <a:t>They bombed London every night, for 57 nights, killing more than 40,000 people.  It was a tragic time </a:t>
            </a:r>
            <a:r>
              <a:rPr lang="en-GB" sz="3600">
                <a:latin typeface="Britannic Bold" panose="020B0903060703020204" pitchFamily="34" charset="0"/>
              </a:rPr>
              <a:t>back then.</a:t>
            </a:r>
            <a:endParaRPr lang="en-GB" sz="3600" dirty="0">
              <a:latin typeface="Britannic Bold" panose="020B0903060703020204" pitchFamily="34" charset="0"/>
            </a:endParaRPr>
          </a:p>
          <a:p>
            <a:endParaRPr lang="en-GB" sz="3600" dirty="0">
              <a:latin typeface="Britannic Bold" panose="020B0903060703020204" pitchFamily="34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4BBEA2-2B9C-420E-AAA7-3DDD492027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B45EBE-26BB-4ABE-8E4D-6676BE64B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1568"/>
            <a:ext cx="12590584" cy="902721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773A35B-AF12-495D-9366-D7C45F9AE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utoShape 2" descr="Image result for normandy landings">
            <a:extLst>
              <a:ext uri="{FF2B5EF4-FFF2-40B4-BE49-F238E27FC236}">
                <a16:creationId xmlns:a16="http://schemas.microsoft.com/office/drawing/2014/main" id="{EC158C79-8D09-41AB-B11E-C68258742149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524000" y="-911567"/>
            <a:ext cx="9144000" cy="34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en-GB" sz="15000" dirty="0">
                <a:latin typeface="Britannic Bold" panose="020B0903060703020204" pitchFamily="34" charset="0"/>
              </a:rPr>
            </a:br>
            <a:r>
              <a:rPr lang="en-GB" sz="15000" dirty="0">
                <a:solidFill>
                  <a:schemeClr val="bg1"/>
                </a:solidFill>
                <a:latin typeface="Britannic Bold" panose="020B0903060703020204" pitchFamily="34" charset="0"/>
              </a:rPr>
              <a:t>June 6</a:t>
            </a:r>
            <a:r>
              <a:rPr lang="en-GB" sz="15000" baseline="30000" dirty="0">
                <a:solidFill>
                  <a:schemeClr val="bg1"/>
                </a:solidFill>
                <a:latin typeface="Britannic Bold" panose="020B0903060703020204" pitchFamily="34" charset="0"/>
              </a:rPr>
              <a:t>th</a:t>
            </a:r>
            <a:r>
              <a:rPr lang="en-GB" sz="15000" dirty="0">
                <a:solidFill>
                  <a:schemeClr val="bg1"/>
                </a:solidFill>
                <a:latin typeface="Britannic Bold" panose="020B0903060703020204" pitchFamily="34" charset="0"/>
              </a:rPr>
              <a:t> 1944</a:t>
            </a:r>
            <a:br>
              <a:rPr lang="en-GB" sz="15000" dirty="0">
                <a:latin typeface="Britannic Bold" panose="020B0903060703020204" pitchFamily="34" charset="0"/>
              </a:rPr>
            </a:br>
            <a:r>
              <a:rPr lang="en-GB" sz="7300" dirty="0">
                <a:solidFill>
                  <a:schemeClr val="bg1"/>
                </a:solidFill>
                <a:latin typeface="Britannic Bold" panose="020B0903060703020204" pitchFamily="34" charset="0"/>
              </a:rPr>
              <a:t>D-day – Normandy landings</a:t>
            </a:r>
          </a:p>
        </p:txBody>
      </p:sp>
    </p:spTree>
    <p:extLst>
      <p:ext uri="{BB962C8B-B14F-4D97-AF65-F5344CB8AC3E}">
        <p14:creationId xmlns:p14="http://schemas.microsoft.com/office/powerpoint/2010/main" val="1129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89A5F3-29D8-450E-AC89-9D42D0372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954" y="0"/>
            <a:ext cx="12449908" cy="69719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5FF24-C3CB-4EA9-98AE-B55DBFA8A0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dirty="0">
                <a:latin typeface="Britannic Bold" panose="020B0903060703020204" pitchFamily="34" charset="0"/>
              </a:rPr>
              <a:t>May 7</a:t>
            </a:r>
            <a:r>
              <a:rPr lang="en-GB" sz="9600" baseline="30000" dirty="0">
                <a:latin typeface="Britannic Bold" panose="020B0903060703020204" pitchFamily="34" charset="0"/>
              </a:rPr>
              <a:t>th</a:t>
            </a:r>
            <a:r>
              <a:rPr lang="en-GB" sz="9600" dirty="0">
                <a:latin typeface="Britannic Bold" panose="020B0903060703020204" pitchFamily="34" charset="0"/>
              </a:rPr>
              <a:t> 1945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1A6E4-F694-462C-AE5B-DAFAF6A73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44017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Britannic Bold" panose="020B0903060703020204" pitchFamily="34" charset="0"/>
              </a:rPr>
              <a:t>Germany surrenders…</a:t>
            </a:r>
          </a:p>
          <a:p>
            <a:r>
              <a:rPr lang="en-GB" sz="9600" dirty="0">
                <a:latin typeface="Britannic Bold" panose="020B0903060703020204" pitchFamily="34" charset="0"/>
              </a:rPr>
              <a:t>Victory!!</a:t>
            </a:r>
          </a:p>
        </p:txBody>
      </p:sp>
    </p:spTree>
    <p:extLst>
      <p:ext uri="{BB962C8B-B14F-4D97-AF65-F5344CB8AC3E}">
        <p14:creationId xmlns:p14="http://schemas.microsoft.com/office/powerpoint/2010/main" val="210182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AEC2-FF9C-42EC-A15E-BBD9FCBFF3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D23D1-ABE3-485C-8D10-A1234E97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5706"/>
            <a:ext cx="12435840" cy="827548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3A6EF39-6BDA-461F-BE7C-26F9414E6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369"/>
            <a:ext cx="9144000" cy="623198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10000" dirty="0">
                <a:latin typeface="Britannic Bold" panose="020B0903060703020204" pitchFamily="34" charset="0"/>
              </a:rPr>
              <a:t>August 14</a:t>
            </a:r>
            <a:r>
              <a:rPr lang="en-GB" sz="10000" baseline="30000" dirty="0">
                <a:latin typeface="Britannic Bold" panose="020B0903060703020204" pitchFamily="34" charset="0"/>
              </a:rPr>
              <a:t>th</a:t>
            </a:r>
            <a:r>
              <a:rPr lang="en-GB" sz="10000" dirty="0">
                <a:latin typeface="Britannic Bold" panose="020B0903060703020204" pitchFamily="34" charset="0"/>
              </a:rPr>
              <a:t> 1945</a:t>
            </a:r>
          </a:p>
          <a:p>
            <a:r>
              <a:rPr lang="en-GB" sz="10000" dirty="0">
                <a:latin typeface="Britannic Bold" panose="020B0903060703020204" pitchFamily="34" charset="0"/>
              </a:rPr>
              <a:t>End of WW2</a:t>
            </a:r>
          </a:p>
        </p:txBody>
      </p:sp>
    </p:spTree>
    <p:extLst>
      <p:ext uri="{BB962C8B-B14F-4D97-AF65-F5344CB8AC3E}">
        <p14:creationId xmlns:p14="http://schemas.microsoft.com/office/powerpoint/2010/main" val="42026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120</Words>
  <Application>Microsoft Office PowerPoint</Application>
  <PresentationFormat>Widescreen</PresentationFormat>
  <Paragraphs>26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Aparajita</vt:lpstr>
      <vt:lpstr>Arial</vt:lpstr>
      <vt:lpstr>Britannic Bold</vt:lpstr>
      <vt:lpstr>Calibri</vt:lpstr>
      <vt:lpstr>Calibri Light</vt:lpstr>
      <vt:lpstr>Office Theme</vt:lpstr>
      <vt:lpstr>WW2 timeline</vt:lpstr>
      <vt:lpstr>1939</vt:lpstr>
      <vt:lpstr>1940</vt:lpstr>
      <vt:lpstr>The bombing of London</vt:lpstr>
      <vt:lpstr> June 6th 1944 D-day – Normandy landings</vt:lpstr>
      <vt:lpstr>May 7th 1945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WW2 timeline</dc:title>
  <dc:creator>phil atkins</dc:creator>
  <cp:lastModifiedBy>phil atkins</cp:lastModifiedBy>
  <cp:revision>9</cp:revision>
  <dcterms:created xsi:type="dcterms:W3CDTF">2018-05-14T18:10:43Z</dcterms:created>
  <dcterms:modified xsi:type="dcterms:W3CDTF">2018-05-17T16:19:50Z</dcterms:modified>
</cp:coreProperties>
</file>